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embeddedFontLst>
    <p:embeddedFont>
      <p:font typeface="Scripter" pitchFamily="2" charset="77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 autoAdjust="0"/>
    <p:restoredTop sz="94633" autoAdjust="0"/>
  </p:normalViewPr>
  <p:slideViewPr>
    <p:cSldViewPr>
      <p:cViewPr varScale="1">
        <p:scale>
          <a:sx n="60" d="100"/>
          <a:sy n="60" d="100"/>
        </p:scale>
        <p:origin x="86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4"/>
          <p:cNvSpPr txBox="1"/>
          <p:nvPr/>
        </p:nvSpPr>
        <p:spPr>
          <a:xfrm>
            <a:off x="3276600" y="4533900"/>
            <a:ext cx="12067184" cy="1325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141"/>
              </a:lnSpc>
            </a:pPr>
            <a:r>
              <a:rPr lang="en-US" sz="9207" spc="-239" dirty="0">
                <a:solidFill>
                  <a:srgbClr val="3B3433"/>
                </a:solidFill>
                <a:latin typeface="Scripter"/>
                <a:ea typeface="Scripter"/>
                <a:cs typeface="Scripter"/>
                <a:sym typeface="Scripter"/>
              </a:rPr>
              <a:t>¿QUÉ INGREDIENTES LLEVA?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0"/>
          <p:cNvSpPr txBox="1"/>
          <p:nvPr/>
        </p:nvSpPr>
        <p:spPr>
          <a:xfrm>
            <a:off x="4876800" y="1714500"/>
            <a:ext cx="8175347" cy="1313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80"/>
              </a:lnSpc>
            </a:pPr>
            <a:r>
              <a:rPr lang="en-US" sz="8000" spc="-208" dirty="0">
                <a:solidFill>
                  <a:srgbClr val="3B3433"/>
                </a:solidFill>
                <a:latin typeface="Scripter"/>
                <a:ea typeface="Scripter"/>
                <a:cs typeface="Scripter"/>
                <a:sym typeface="Scripter"/>
              </a:rPr>
              <a:t>LA EMPANADA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0"/>
          <p:cNvSpPr txBox="1"/>
          <p:nvPr/>
        </p:nvSpPr>
        <p:spPr>
          <a:xfrm>
            <a:off x="4724400" y="1943100"/>
            <a:ext cx="8175347" cy="1313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80"/>
              </a:lnSpc>
            </a:pPr>
            <a:r>
              <a:rPr lang="en-US" sz="8000" spc="-208">
                <a:solidFill>
                  <a:srgbClr val="3B3433"/>
                </a:solidFill>
                <a:latin typeface="Scripter"/>
                <a:ea typeface="Scripter"/>
                <a:cs typeface="Scripter"/>
                <a:sym typeface="Scripter"/>
              </a:rPr>
              <a:t>EL ESCABECHE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9"/>
          <p:cNvSpPr txBox="1"/>
          <p:nvPr/>
        </p:nvSpPr>
        <p:spPr>
          <a:xfrm>
            <a:off x="4419600" y="1714500"/>
            <a:ext cx="8175347" cy="1313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80"/>
              </a:lnSpc>
            </a:pPr>
            <a:r>
              <a:rPr lang="en-US" sz="8000" spc="-208">
                <a:solidFill>
                  <a:srgbClr val="3B3433"/>
                </a:solidFill>
                <a:latin typeface="Scripter"/>
                <a:ea typeface="Scripter"/>
                <a:cs typeface="Scripter"/>
                <a:sym typeface="Scripter"/>
              </a:rPr>
              <a:t>LOS ALFAJORES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0"/>
          <p:cNvSpPr txBox="1"/>
          <p:nvPr/>
        </p:nvSpPr>
        <p:spPr>
          <a:xfrm>
            <a:off x="4572000" y="1562100"/>
            <a:ext cx="8175347" cy="1313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80"/>
              </a:lnSpc>
            </a:pPr>
            <a:r>
              <a:rPr lang="en-US" sz="8000" spc="-208">
                <a:solidFill>
                  <a:srgbClr val="3B3433"/>
                </a:solidFill>
                <a:latin typeface="Scripter"/>
                <a:ea typeface="Scripter"/>
                <a:cs typeface="Scripter"/>
                <a:sym typeface="Scripter"/>
              </a:rPr>
              <a:t>EL CEVICHE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</Words>
  <Application>Microsoft Macintosh PowerPoint</Application>
  <PresentationFormat>Personnalisé</PresentationFormat>
  <Paragraphs>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Calibri</vt:lpstr>
      <vt:lpstr>Arial</vt:lpstr>
      <vt:lpstr>Scripter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Vegetables and Fruits Education Presentation In Watercolor Style</dc:title>
  <cp:lastModifiedBy>Marion</cp:lastModifiedBy>
  <cp:revision>2</cp:revision>
  <dcterms:created xsi:type="dcterms:W3CDTF">2006-08-16T00:00:00Z</dcterms:created>
  <dcterms:modified xsi:type="dcterms:W3CDTF">2025-06-12T15:08:04Z</dcterms:modified>
  <dc:identifier>DAGjwSGVPPA</dc:identifier>
</cp:coreProperties>
</file>